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62287"/>
            <a:ext cx="11734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489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10441160" cy="417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8083" y="2372338"/>
            <a:ext cx="10441160" cy="417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52736"/>
            <a:ext cx="90011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1"/>
            <a:ext cx="9721080" cy="2869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89630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8856984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68008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7848872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906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212976"/>
            <a:ext cx="10618093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679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6952"/>
            <a:ext cx="8568952" cy="2865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239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5104"/>
            <a:ext cx="6840760" cy="280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72199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83064"/>
            <a:ext cx="5760640" cy="3143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06080"/>
            <a:ext cx="10284346" cy="370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2026-01-15T02:58:36Z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